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728" r:id="rId1"/>
  </p:sldMasterIdLst>
  <p:sldIdLst>
    <p:sldId id="256" r:id="rId2"/>
    <p:sldId id="258" r:id="rId3"/>
    <p:sldId id="257" r:id="rId4"/>
    <p:sldId id="262" r:id="rId5"/>
    <p:sldId id="263" r:id="rId6"/>
    <p:sldId id="264" r:id="rId7"/>
    <p:sldId id="265" r:id="rId8"/>
    <p:sldId id="260" r:id="rId9"/>
    <p:sldId id="261" r:id="rId10"/>
    <p:sldId id="259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81" d="100"/>
          <a:sy n="81" d="100"/>
        </p:scale>
        <p:origin x="-1568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2" cstate="print"/>
          <a:srcRect t="33333"/>
          <a:stretch>
            <a:fillRect/>
          </a:stretch>
        </p:blipFill>
        <p:spPr>
          <a:xfrm>
            <a:off x="0" y="0"/>
            <a:ext cx="9144000" cy="4572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3D26B-DFC2-4248-8ED0-AD3E108CBDD7}" type="datetime1">
              <a:rPr lang="en-US" smtClean="0"/>
              <a:pPr/>
              <a:t>3/4/15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7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07888"/>
            <a:ext cx="7772400" cy="1470025"/>
          </a:xfrm>
        </p:spPr>
        <p:txBody>
          <a:bodyPr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4C003-38E8-486A-9BFD-47E55D87241C}" type="datetime1">
              <a:rPr lang="en-US" smtClean="0"/>
              <a:pPr/>
              <a:t>3/4/15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9EAA3-934B-41DB-B3B1-806F4BE5CC37}" type="datetime1">
              <a:rPr lang="en-US" smtClean="0"/>
              <a:pPr/>
              <a:t>3/4/15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7F932-D99A-4087-BFB1-EA42FAFC8D2C}" type="datetime1">
              <a:rPr lang="en-US" smtClean="0"/>
              <a:pPr/>
              <a:t>3/4/15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9248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962525"/>
            <a:ext cx="7885113" cy="1362075"/>
          </a:xfrm>
        </p:spPr>
        <p:txBody>
          <a:bodyPr anchor="t"/>
          <a:lstStyle>
            <a:lvl1pPr algn="l">
              <a:defRPr sz="3200" b="0" i="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3462338"/>
            <a:ext cx="7885113" cy="1500187"/>
          </a:xfrm>
        </p:spPr>
        <p:txBody>
          <a:bodyPr anchor="b">
            <a:normAutofit/>
          </a:bodyPr>
          <a:lstStyle>
            <a:lvl1pPr marL="0" indent="0">
              <a:buNone/>
              <a:defRPr sz="1700" baseline="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96367-2F2B-4F6E-ACF4-15FA13738E10}" type="datetime1">
              <a:rPr lang="en-US" smtClean="0"/>
              <a:pPr/>
              <a:t>3/4/15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23C92-45F4-4C30-810D-4886C1BA69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3733800" cy="4114800"/>
          </a:xfrm>
        </p:spPr>
        <p:txBody>
          <a:bodyPr/>
          <a:lstStyle>
            <a:lvl5pPr>
              <a:defRPr/>
            </a:lvl5pPr>
            <a:lvl6pPr>
              <a:buClr>
                <a:schemeClr val="tx2"/>
              </a:buClr>
              <a:buFont typeface="Arial" pitchFamily="34" charset="0"/>
              <a:buChar char="•"/>
              <a:defRPr/>
            </a:lvl6pPr>
            <a:lvl7pPr>
              <a:buClr>
                <a:schemeClr val="tx2"/>
              </a:buClr>
              <a:buFont typeface="Arial" pitchFamily="34" charset="0"/>
              <a:buChar char="•"/>
              <a:defRPr/>
            </a:lvl7pPr>
            <a:lvl8pPr>
              <a:buClr>
                <a:schemeClr val="tx2"/>
              </a:buClr>
              <a:buFont typeface="Arial" pitchFamily="34" charset="0"/>
              <a:buChar char="•"/>
              <a:defRPr/>
            </a:lvl8pPr>
            <a:lvl9pPr>
              <a:buClr>
                <a:schemeClr val="tx2"/>
              </a:buCl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1600200"/>
            <a:ext cx="3733800" cy="41148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3498D-21C7-408B-8EF5-5B55DEF0BFD5}" type="datetime1">
              <a:rPr lang="en-US" smtClean="0"/>
              <a:pPr/>
              <a:t>3/4/15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B246E-8FD1-42FF-94A4-E4133095C37A}" type="datetime1">
              <a:rPr lang="en-US" smtClean="0"/>
              <a:pPr/>
              <a:t>3/4/15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3939D4-B818-4372-B1EE-7CB6D5BBC74A}" type="datetime1">
              <a:rPr lang="en-US" smtClean="0"/>
              <a:pPr/>
              <a:t>3/4/15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5E438-4D0D-4834-B658-A90420491D98}" type="datetime1">
              <a:rPr lang="en-US" smtClean="0"/>
              <a:pPr/>
              <a:t>3/4/15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962400" y="1447800"/>
            <a:ext cx="4648200" cy="4267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2648" y="2547891"/>
            <a:ext cx="2971800" cy="3167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8ADFA-7142-4015-85E6-1712F15FA709}" type="datetime1">
              <a:rPr lang="en-US" smtClean="0"/>
              <a:pPr/>
              <a:t>3/4/15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oriz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657344" y="1447800"/>
            <a:ext cx="3419856" cy="3474720"/>
          </a:xfrm>
          <a:custGeom>
            <a:avLst/>
            <a:gdLst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74450 w 3419856"/>
              <a:gd name="connsiteY9" fmla="*/ 3429000 h 3429000"/>
              <a:gd name="connsiteX10" fmla="*/ 21806 w 3419856"/>
              <a:gd name="connsiteY10" fmla="*/ 3407194 h 3429000"/>
              <a:gd name="connsiteX11" fmla="*/ 0 w 3419856"/>
              <a:gd name="connsiteY11" fmla="*/ 3354550 h 3429000"/>
              <a:gd name="connsiteX12" fmla="*/ 0 w 3419856"/>
              <a:gd name="connsiteY12" fmla="*/ 74450 h 3429000"/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21806 w 3419856"/>
              <a:gd name="connsiteY9" fmla="*/ 3407194 h 3429000"/>
              <a:gd name="connsiteX10" fmla="*/ 0 w 3419856"/>
              <a:gd name="connsiteY10" fmla="*/ 3354550 h 3429000"/>
              <a:gd name="connsiteX11" fmla="*/ 0 w 3419856"/>
              <a:gd name="connsiteY11" fmla="*/ 74450 h 3429000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8026"/>
              <a:gd name="connsiteY0" fmla="*/ 74450 h 3910007"/>
              <a:gd name="connsiteX1" fmla="*/ 21806 w 3968026"/>
              <a:gd name="connsiteY1" fmla="*/ 21806 h 3910007"/>
              <a:gd name="connsiteX2" fmla="*/ 74450 w 3968026"/>
              <a:gd name="connsiteY2" fmla="*/ 0 h 3910007"/>
              <a:gd name="connsiteX3" fmla="*/ 3345406 w 3968026"/>
              <a:gd name="connsiteY3" fmla="*/ 0 h 3910007"/>
              <a:gd name="connsiteX4" fmla="*/ 3398050 w 3968026"/>
              <a:gd name="connsiteY4" fmla="*/ 21806 h 3910007"/>
              <a:gd name="connsiteX5" fmla="*/ 3419856 w 3968026"/>
              <a:gd name="connsiteY5" fmla="*/ 74450 h 3910007"/>
              <a:gd name="connsiteX6" fmla="*/ 3419856 w 3968026"/>
              <a:gd name="connsiteY6" fmla="*/ 3354550 h 3910007"/>
              <a:gd name="connsiteX7" fmla="*/ 3398050 w 3968026"/>
              <a:gd name="connsiteY7" fmla="*/ 3407194 h 3910007"/>
              <a:gd name="connsiteX8" fmla="*/ 0 w 3968026"/>
              <a:gd name="connsiteY8" fmla="*/ 3354550 h 3910007"/>
              <a:gd name="connsiteX9" fmla="*/ 0 w 3968026"/>
              <a:gd name="connsiteY9" fmla="*/ 74450 h 3910007"/>
              <a:gd name="connsiteX0" fmla="*/ 0 w 3419856"/>
              <a:gd name="connsiteY0" fmla="*/ 74450 h 3901233"/>
              <a:gd name="connsiteX1" fmla="*/ 21806 w 3419856"/>
              <a:gd name="connsiteY1" fmla="*/ 21806 h 3901233"/>
              <a:gd name="connsiteX2" fmla="*/ 74450 w 3419856"/>
              <a:gd name="connsiteY2" fmla="*/ 0 h 3901233"/>
              <a:gd name="connsiteX3" fmla="*/ 3345406 w 3419856"/>
              <a:gd name="connsiteY3" fmla="*/ 0 h 3901233"/>
              <a:gd name="connsiteX4" fmla="*/ 3398050 w 3419856"/>
              <a:gd name="connsiteY4" fmla="*/ 21806 h 3901233"/>
              <a:gd name="connsiteX5" fmla="*/ 3419856 w 3419856"/>
              <a:gd name="connsiteY5" fmla="*/ 74450 h 3901233"/>
              <a:gd name="connsiteX6" fmla="*/ 3419856 w 3419856"/>
              <a:gd name="connsiteY6" fmla="*/ 3354550 h 3901233"/>
              <a:gd name="connsiteX7" fmla="*/ 0 w 3419856"/>
              <a:gd name="connsiteY7" fmla="*/ 3354550 h 3901233"/>
              <a:gd name="connsiteX8" fmla="*/ 0 w 3419856"/>
              <a:gd name="connsiteY8" fmla="*/ 74450 h 3901233"/>
              <a:gd name="connsiteX0" fmla="*/ 0 w 3419856"/>
              <a:gd name="connsiteY0" fmla="*/ 74450 h 3354550"/>
              <a:gd name="connsiteX1" fmla="*/ 21806 w 3419856"/>
              <a:gd name="connsiteY1" fmla="*/ 21806 h 3354550"/>
              <a:gd name="connsiteX2" fmla="*/ 74450 w 3419856"/>
              <a:gd name="connsiteY2" fmla="*/ 0 h 3354550"/>
              <a:gd name="connsiteX3" fmla="*/ 3345406 w 3419856"/>
              <a:gd name="connsiteY3" fmla="*/ 0 h 3354550"/>
              <a:gd name="connsiteX4" fmla="*/ 3398050 w 3419856"/>
              <a:gd name="connsiteY4" fmla="*/ 21806 h 3354550"/>
              <a:gd name="connsiteX5" fmla="*/ 3419856 w 3419856"/>
              <a:gd name="connsiteY5" fmla="*/ 74450 h 3354550"/>
              <a:gd name="connsiteX6" fmla="*/ 3419856 w 3419856"/>
              <a:gd name="connsiteY6" fmla="*/ 3354550 h 3354550"/>
              <a:gd name="connsiteX7" fmla="*/ 0 w 3419856"/>
              <a:gd name="connsiteY7" fmla="*/ 3354550 h 3354550"/>
              <a:gd name="connsiteX8" fmla="*/ 0 w 3419856"/>
              <a:gd name="connsiteY8" fmla="*/ 74450 h 3354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19856" h="3354550">
                <a:moveTo>
                  <a:pt x="0" y="74450"/>
                </a:moveTo>
                <a:cubicBezTo>
                  <a:pt x="0" y="54705"/>
                  <a:pt x="7844" y="35768"/>
                  <a:pt x="21806" y="21806"/>
                </a:cubicBezTo>
                <a:cubicBezTo>
                  <a:pt x="35768" y="7844"/>
                  <a:pt x="54705" y="0"/>
                  <a:pt x="74450" y="0"/>
                </a:cubicBezTo>
                <a:lnTo>
                  <a:pt x="3345406" y="0"/>
                </a:lnTo>
                <a:cubicBezTo>
                  <a:pt x="3365151" y="0"/>
                  <a:pt x="3384088" y="7844"/>
                  <a:pt x="3398050" y="21806"/>
                </a:cubicBezTo>
                <a:cubicBezTo>
                  <a:pt x="3412012" y="35768"/>
                  <a:pt x="3419856" y="54705"/>
                  <a:pt x="3419856" y="74450"/>
                </a:cubicBezTo>
                <a:lnTo>
                  <a:pt x="3419856" y="3354550"/>
                </a:lnTo>
                <a:lnTo>
                  <a:pt x="0" y="3354550"/>
                </a:lnTo>
                <a:lnTo>
                  <a:pt x="0" y="74450"/>
                </a:lnTo>
                <a:close/>
              </a:path>
            </a:pathLst>
          </a:custGeom>
        </p:spPr>
        <p:txBody>
          <a:bodyPr>
            <a:normAutofit/>
          </a:bodyPr>
          <a:lstStyle>
            <a:lvl1pPr marL="0" indent="0" algn="ctr">
              <a:buNone/>
              <a:defRPr sz="2000" baseline="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547890"/>
            <a:ext cx="2971800" cy="2405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581E0-D653-4D78-A48F-41D80498BC7E}" type="datetime1">
              <a:rPr lang="en-US" smtClean="0"/>
              <a:pPr/>
              <a:t>3/4/15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7924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15000" y="6356350"/>
            <a:ext cx="152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strike="noStrike" spc="60" baseline="0">
                <a:solidFill>
                  <a:schemeClr val="tx1"/>
                </a:solidFill>
              </a:defRPr>
            </a:lvl1pPr>
          </a:lstStyle>
          <a:p>
            <a:fld id="{8B3AFFF1-9C47-49F0-AE12-AF188F3F4E82}" type="datetime1">
              <a:rPr lang="en-US" smtClean="0"/>
              <a:pPr/>
              <a:t>3/4/15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cap="all" spc="60" baseline="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43800" y="6356350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tx1"/>
                </a:solidFill>
              </a:defRPr>
            </a:lvl1pPr>
          </a:lstStyle>
          <a:p>
            <a:fld id="{38237106-F2ED-405E-BC33-CC3CF426205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729" r:id="rId1"/>
    <p:sldLayoutId id="2147484730" r:id="rId2"/>
    <p:sldLayoutId id="2147484731" r:id="rId3"/>
    <p:sldLayoutId id="2147484732" r:id="rId4"/>
    <p:sldLayoutId id="2147484733" r:id="rId5"/>
    <p:sldLayoutId id="2147484734" r:id="rId6"/>
    <p:sldLayoutId id="2147484735" r:id="rId7"/>
    <p:sldLayoutId id="2147484736" r:id="rId8"/>
    <p:sldLayoutId id="2147484737" r:id="rId9"/>
    <p:sldLayoutId id="2147484738" r:id="rId10"/>
    <p:sldLayoutId id="2147484739" r:id="rId11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3000" kern="1200" cap="all" spc="5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892668"/>
            <a:ext cx="9143999" cy="8158346"/>
          </a:xfrm>
          <a:prstGeom prst="rect">
            <a:avLst/>
          </a:prstGeom>
        </p:spPr>
      </p:pic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>
                <a:solidFill>
                  <a:srgbClr val="000000"/>
                </a:solidFill>
              </a:rPr>
              <a:t>Reeves Turner and Kelsey Morgan</a:t>
            </a:r>
            <a:endParaRPr lang="en-US" sz="3200" b="1" dirty="0">
              <a:solidFill>
                <a:srgbClr val="00000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800" b="1" dirty="0" err="1" smtClean="0">
                <a:solidFill>
                  <a:schemeClr val="bg1"/>
                </a:solidFill>
                <a:latin typeface="Avenir Black Oblique"/>
                <a:cs typeface="Avenir Black Oblique"/>
              </a:rPr>
              <a:t>Galya</a:t>
            </a:r>
            <a:r>
              <a:rPr lang="en-US" sz="4800" b="1" dirty="0" smtClean="0">
                <a:solidFill>
                  <a:schemeClr val="bg1"/>
                </a:solidFill>
                <a:latin typeface="Avenir Black Oblique"/>
                <a:cs typeface="Avenir Black Oblique"/>
              </a:rPr>
              <a:t> and Natasha’s rocky adventure</a:t>
            </a:r>
            <a:endParaRPr lang="en-US" sz="4800" b="1" dirty="0">
              <a:solidFill>
                <a:schemeClr val="bg1"/>
              </a:solidFill>
              <a:latin typeface="Avenir Black Oblique"/>
              <a:cs typeface="Avenir Black Oblique"/>
            </a:endParaRPr>
          </a:p>
        </p:txBody>
      </p:sp>
    </p:spTree>
    <p:extLst>
      <p:ext uri="{BB962C8B-B14F-4D97-AF65-F5344CB8AC3E}">
        <p14:creationId xmlns:p14="http://schemas.microsoft.com/office/powerpoint/2010/main" val="34380778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Rocks with Sandpaper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3"/>
          </p:nvPr>
        </p:nvPicPr>
        <p:blipFill>
          <a:blip r:embed="rId2"/>
          <a:srcRect t="15097" b="15097"/>
          <a:stretch>
            <a:fillRect/>
          </a:stretch>
        </p:blipFill>
        <p:spPr>
          <a:xfrm>
            <a:off x="317760" y="1731235"/>
            <a:ext cx="8608582" cy="4469841"/>
          </a:xfrm>
        </p:spPr>
      </p:pic>
    </p:spTree>
    <p:extLst>
      <p:ext uri="{BB962C8B-B14F-4D97-AF65-F5344CB8AC3E}">
        <p14:creationId xmlns:p14="http://schemas.microsoft.com/office/powerpoint/2010/main" val="13018548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 and improvements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On some of the rocks the marks showed up and others it didn't</a:t>
            </a:r>
            <a:r>
              <a:rPr lang="fr-FR" sz="2800" dirty="0" smtClean="0"/>
              <a:t>’</a:t>
            </a:r>
            <a:r>
              <a:rPr lang="en-US" sz="2800" dirty="0" smtClean="0"/>
              <a:t>t</a:t>
            </a:r>
          </a:p>
          <a:p>
            <a:r>
              <a:rPr lang="en-US" sz="2800" dirty="0" smtClean="0"/>
              <a:t>This left us with questions about the different kinds of rocks</a:t>
            </a:r>
          </a:p>
          <a:p>
            <a:r>
              <a:rPr lang="en-US" sz="2800" dirty="0" smtClean="0"/>
              <a:t>Was the sandpaper rubbing away dirt or the actual rock?</a:t>
            </a:r>
          </a:p>
          <a:p>
            <a:r>
              <a:rPr lang="en-US" sz="2800" dirty="0" smtClean="0"/>
              <a:t>To improve teacher can provide specific rocks to test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0289420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 lnSpcReduction="10000"/>
          </a:bodyPr>
          <a:lstStyle/>
          <a:p>
            <a:r>
              <a:rPr lang="en-US" sz="2800" dirty="0" err="1" smtClean="0"/>
              <a:t>Galya</a:t>
            </a:r>
            <a:r>
              <a:rPr lang="en-US" sz="2800" dirty="0" smtClean="0"/>
              <a:t> and Natasha’s mom is an archeologist </a:t>
            </a:r>
          </a:p>
          <a:p>
            <a:r>
              <a:rPr lang="en-US" sz="2800" dirty="0" smtClean="0"/>
              <a:t>Their mom is taking them to Russia for the summer</a:t>
            </a:r>
          </a:p>
          <a:p>
            <a:r>
              <a:rPr lang="en-US" sz="2800" dirty="0" smtClean="0"/>
              <a:t>The girls learn about preserving petroglyphs </a:t>
            </a:r>
          </a:p>
          <a:p>
            <a:r>
              <a:rPr lang="en-US" sz="2800" dirty="0" smtClean="0"/>
              <a:t>Mila tells them to make their own petroglyphs</a:t>
            </a:r>
          </a:p>
          <a:p>
            <a:r>
              <a:rPr lang="en-US" sz="2800" dirty="0" smtClean="0"/>
              <a:t>The girls use technology and hands on learning to find out about petroglyphs</a:t>
            </a:r>
          </a:p>
          <a:p>
            <a:r>
              <a:rPr lang="en-US" sz="2800" dirty="0" smtClean="0"/>
              <a:t>They come together to learn about different types of rocks</a:t>
            </a:r>
          </a:p>
          <a:p>
            <a:endParaRPr lang="en-US" sz="2400" dirty="0" smtClean="0"/>
          </a:p>
          <a:p>
            <a:endParaRPr lang="en-US" sz="2400" dirty="0" smtClean="0"/>
          </a:p>
          <a:p>
            <a:pPr marL="0" indent="0"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1090548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Engineer vs. Materials engineer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Engineers use science and math, and their creativity, to help solve problems.</a:t>
            </a:r>
          </a:p>
          <a:p>
            <a:r>
              <a:rPr lang="en-US" sz="2800" dirty="0" smtClean="0"/>
              <a:t> Materials engineers investigate the properties of materials or figure out how to make new materials with new properties.</a:t>
            </a:r>
          </a:p>
          <a:p>
            <a:r>
              <a:rPr lang="en-US" sz="2800" dirty="0" smtClean="0"/>
              <a:t>Materials engineers help preserve petroglyphs</a:t>
            </a:r>
          </a:p>
          <a:p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32285216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rocks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Sedimentary Rocks</a:t>
            </a:r>
          </a:p>
          <a:p>
            <a:pPr lvl="1"/>
            <a:r>
              <a:rPr lang="en-US" sz="2800" dirty="0" smtClean="0"/>
              <a:t>When bits of other rocks settle together and form a new rock over thousands of years</a:t>
            </a:r>
            <a:endParaRPr lang="en-US" sz="2800" dirty="0"/>
          </a:p>
          <a:p>
            <a:endParaRPr lang="en-US" sz="2800" dirty="0" smtClean="0"/>
          </a:p>
          <a:p>
            <a:endParaRPr lang="en-US" sz="2800" dirty="0"/>
          </a:p>
          <a:p>
            <a:endParaRPr lang="en-US" sz="2800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16485" y="3122049"/>
            <a:ext cx="4609853" cy="34573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98712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rocks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sz="2800" dirty="0"/>
              <a:t>Igneous rocks </a:t>
            </a:r>
          </a:p>
          <a:p>
            <a:pPr lvl="1"/>
            <a:r>
              <a:rPr lang="en-US" sz="2800" dirty="0" smtClean="0"/>
              <a:t>Are formed when magma or lava cools</a:t>
            </a:r>
          </a:p>
          <a:p>
            <a:pPr lvl="1"/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7174" y="2815167"/>
            <a:ext cx="5352612" cy="37550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66581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rocks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Metamorphic rocks</a:t>
            </a:r>
          </a:p>
          <a:p>
            <a:pPr lvl="1"/>
            <a:r>
              <a:rPr lang="en-US" sz="2400" dirty="0" smtClean="0"/>
              <a:t>Are formed when either sedimentary or igneous rocks are heated and pressed</a:t>
            </a:r>
            <a:endParaRPr lang="en-US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7752" y="3092983"/>
            <a:ext cx="5791265" cy="34844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52870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TRY it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Frist gather rocks</a:t>
            </a:r>
          </a:p>
          <a:p>
            <a:r>
              <a:rPr lang="en-US" sz="2800" dirty="0" smtClean="0"/>
              <a:t>Second test the rocks by drawing on them with nails</a:t>
            </a:r>
          </a:p>
          <a:p>
            <a:r>
              <a:rPr lang="en-US" sz="2800" dirty="0" smtClean="0"/>
              <a:t>Rub the drawing with sandpaper</a:t>
            </a:r>
          </a:p>
          <a:p>
            <a:r>
              <a:rPr lang="en-US" sz="2800" dirty="0" smtClean="0"/>
              <a:t>Look at your results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2535608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Materials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3"/>
          </p:nvPr>
        </p:nvPicPr>
        <p:blipFill>
          <a:blip r:embed="rId2"/>
          <a:srcRect t="15094" b="15094"/>
          <a:stretch>
            <a:fillRect/>
          </a:stretch>
        </p:blipFill>
        <p:spPr>
          <a:xfrm>
            <a:off x="211705" y="1835398"/>
            <a:ext cx="8604893" cy="4467925"/>
          </a:xfrm>
        </p:spPr>
      </p:pic>
    </p:spTree>
    <p:extLst>
      <p:ext uri="{BB962C8B-B14F-4D97-AF65-F5344CB8AC3E}">
        <p14:creationId xmlns:p14="http://schemas.microsoft.com/office/powerpoint/2010/main" val="26571773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Rocks with nail mark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3"/>
          </p:nvPr>
        </p:nvPicPr>
        <p:blipFill>
          <a:blip r:embed="rId2"/>
          <a:srcRect t="12854" b="12854"/>
          <a:stretch>
            <a:fillRect/>
          </a:stretch>
        </p:blipFill>
        <p:spPr>
          <a:xfrm>
            <a:off x="187930" y="1693432"/>
            <a:ext cx="8757516" cy="4547172"/>
          </a:xfrm>
        </p:spPr>
      </p:pic>
    </p:spTree>
    <p:extLst>
      <p:ext uri="{BB962C8B-B14F-4D97-AF65-F5344CB8AC3E}">
        <p14:creationId xmlns:p14="http://schemas.microsoft.com/office/powerpoint/2010/main" val="4108611492"/>
      </p:ext>
    </p:extLst>
  </p:cSld>
  <p:clrMapOvr>
    <a:masterClrMapping/>
  </p:clrMapOvr>
</p:sld>
</file>

<file path=ppt/theme/theme1.xml><?xml version="1.0" encoding="utf-8"?>
<a:theme xmlns:a="http://schemas.openxmlformats.org/drawingml/2006/main" name="Horizon">
  <a:themeElements>
    <a:clrScheme name="Horizon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Horizon">
      <a:majorFont>
        <a:latin typeface="Arial Narrow"/>
        <a:ea typeface=""/>
        <a:cs typeface=""/>
        <a:font script="Jpan" typeface="ＭＳ ゴシック"/>
        <a:font script="Hang" typeface="HY얕은샘물M"/>
        <a:font script="Hans" typeface="华文新魏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 Narrow"/>
        <a:ea typeface=""/>
        <a:cs typeface=""/>
        <a:font script="Jpan" typeface="ＭＳ ゴシック"/>
        <a:font script="Hang" typeface="HY얕은샘물M"/>
        <a:font script="Hans" typeface="华文新魏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Horizon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2924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40000"/>
              </a:schemeClr>
            </a:gs>
            <a:gs pos="31000">
              <a:schemeClr val="phClr">
                <a:tint val="100000"/>
                <a:shade val="90000"/>
                <a:alpha val="100000"/>
              </a:schemeClr>
            </a:gs>
            <a:gs pos="100000">
              <a:schemeClr val="phClr">
                <a:tint val="100000"/>
                <a:shade val="80000"/>
                <a:alpha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80000"/>
              </a:schemeClr>
            </a:gs>
            <a:gs pos="41000">
              <a:schemeClr val="phClr">
                <a:tint val="100000"/>
                <a:shade val="100000"/>
                <a:alpha val="100000"/>
                <a:satMod val="150000"/>
              </a:schemeClr>
            </a:gs>
            <a:gs pos="100000">
              <a:schemeClr val="phClr">
                <a:tint val="100000"/>
                <a:shade val="65000"/>
                <a:alpha val="100000"/>
              </a:schemeClr>
            </a:gs>
          </a:gsLst>
          <a:path path="circle">
            <a:fillToRect l="50000" t="8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Horizon.thmx</Template>
  <TotalTime>36</TotalTime>
  <Words>239</Words>
  <Application>Microsoft Macintosh PowerPoint</Application>
  <PresentationFormat>On-screen Show (4:3)</PresentationFormat>
  <Paragraphs>37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Horizon</vt:lpstr>
      <vt:lpstr>Galya and Natasha’s rocky adventure</vt:lpstr>
      <vt:lpstr>Summary</vt:lpstr>
      <vt:lpstr>Engineer vs. Materials engineer</vt:lpstr>
      <vt:lpstr>Types of rocks</vt:lpstr>
      <vt:lpstr>Types of rocks</vt:lpstr>
      <vt:lpstr>Types of rocks</vt:lpstr>
      <vt:lpstr>TRY it</vt:lpstr>
      <vt:lpstr>Materials</vt:lpstr>
      <vt:lpstr>Rocks with nail mark</vt:lpstr>
      <vt:lpstr>Rocks with Sandpaper</vt:lpstr>
      <vt:lpstr>Results and improvements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Galya and Natasha’s rocky adventure</dc:title>
  <dc:creator>Kelsey Morgan</dc:creator>
  <cp:lastModifiedBy>Kelsey Morgan</cp:lastModifiedBy>
  <cp:revision>4</cp:revision>
  <dcterms:created xsi:type="dcterms:W3CDTF">2015-03-04T18:51:38Z</dcterms:created>
  <dcterms:modified xsi:type="dcterms:W3CDTF">2015-03-04T19:28:31Z</dcterms:modified>
</cp:coreProperties>
</file>